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05660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70133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2022-01-04 18:36
##   Status: 200
##   Content-Type: application/octet-stream
##   Size: 13.8 kB
## &lt;ON DISK&gt;  /var/folders/0z/p5zgjmbn6531bgclzwc383500000gn/T//Rtmp6uXmTQ/filee7f49a2d66c.xlsx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2022-01-04T18:36:54Z</dcterms:created>
  <dcterms:modified xsi:type="dcterms:W3CDTF">2022-01-04T18:36:54Z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